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4" r:id="rId4"/>
    <p:sldId id="263" r:id="rId5"/>
    <p:sldId id="265" r:id="rId6"/>
    <p:sldId id="26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9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5AC3F-A9FE-99B2-4976-88B8579864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48FA36A-F8A7-A732-A5BE-87286B57E4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62BC8D-C50B-8796-EA3C-8DCF4F21C86F}"/>
              </a:ext>
            </a:extLst>
          </p:cNvPr>
          <p:cNvSpPr>
            <a:spLocks noGrp="1"/>
          </p:cNvSpPr>
          <p:nvPr>
            <p:ph type="dt" sz="half" idx="10"/>
          </p:nvPr>
        </p:nvSpPr>
        <p:spPr/>
        <p:txBody>
          <a:bodyPr/>
          <a:lstStyle/>
          <a:p>
            <a:fld id="{B397AF0D-E1DA-4014-8A8F-026A51686F1A}" type="datetimeFigureOut">
              <a:rPr lang="en-US" smtClean="0"/>
              <a:t>7/17/2025</a:t>
            </a:fld>
            <a:endParaRPr lang="en-US"/>
          </a:p>
        </p:txBody>
      </p:sp>
      <p:sp>
        <p:nvSpPr>
          <p:cNvPr id="5" name="Footer Placeholder 4">
            <a:extLst>
              <a:ext uri="{FF2B5EF4-FFF2-40B4-BE49-F238E27FC236}">
                <a16:creationId xmlns:a16="http://schemas.microsoft.com/office/drawing/2014/main" id="{C8CECB01-3551-9441-0606-B620CB1F14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857C1D-D4BC-9AC7-24A5-69851EBF065C}"/>
              </a:ext>
            </a:extLst>
          </p:cNvPr>
          <p:cNvSpPr>
            <a:spLocks noGrp="1"/>
          </p:cNvSpPr>
          <p:nvPr>
            <p:ph type="sldNum" sz="quarter" idx="12"/>
          </p:nvPr>
        </p:nvSpPr>
        <p:spPr/>
        <p:txBody>
          <a:bodyPr/>
          <a:lstStyle/>
          <a:p>
            <a:fld id="{BB8B40DC-AEA6-491B-99E3-6A58FAD469EF}" type="slidenum">
              <a:rPr lang="en-US" smtClean="0"/>
              <a:t>‹#›</a:t>
            </a:fld>
            <a:endParaRPr lang="en-US"/>
          </a:p>
        </p:txBody>
      </p:sp>
    </p:spTree>
    <p:extLst>
      <p:ext uri="{BB962C8B-B14F-4D97-AF65-F5344CB8AC3E}">
        <p14:creationId xmlns:p14="http://schemas.microsoft.com/office/powerpoint/2010/main" val="161327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4A74C-75BC-3D71-A0BB-8539F1A521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A387E0-8FE2-29CB-5ACF-5F69F982DA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28C215-91B7-8422-9945-D7A1C5933592}"/>
              </a:ext>
            </a:extLst>
          </p:cNvPr>
          <p:cNvSpPr>
            <a:spLocks noGrp="1"/>
          </p:cNvSpPr>
          <p:nvPr>
            <p:ph type="dt" sz="half" idx="10"/>
          </p:nvPr>
        </p:nvSpPr>
        <p:spPr/>
        <p:txBody>
          <a:bodyPr/>
          <a:lstStyle/>
          <a:p>
            <a:fld id="{B397AF0D-E1DA-4014-8A8F-026A51686F1A}" type="datetimeFigureOut">
              <a:rPr lang="en-US" smtClean="0"/>
              <a:t>7/17/2025</a:t>
            </a:fld>
            <a:endParaRPr lang="en-US"/>
          </a:p>
        </p:txBody>
      </p:sp>
      <p:sp>
        <p:nvSpPr>
          <p:cNvPr id="5" name="Footer Placeholder 4">
            <a:extLst>
              <a:ext uri="{FF2B5EF4-FFF2-40B4-BE49-F238E27FC236}">
                <a16:creationId xmlns:a16="http://schemas.microsoft.com/office/drawing/2014/main" id="{FF773877-1E93-B47D-1B47-AFF5A0F17A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C2E76F-E688-ECF5-1308-D1F028A2E5F0}"/>
              </a:ext>
            </a:extLst>
          </p:cNvPr>
          <p:cNvSpPr>
            <a:spLocks noGrp="1"/>
          </p:cNvSpPr>
          <p:nvPr>
            <p:ph type="sldNum" sz="quarter" idx="12"/>
          </p:nvPr>
        </p:nvSpPr>
        <p:spPr/>
        <p:txBody>
          <a:bodyPr/>
          <a:lstStyle/>
          <a:p>
            <a:fld id="{BB8B40DC-AEA6-491B-99E3-6A58FAD469EF}" type="slidenum">
              <a:rPr lang="en-US" smtClean="0"/>
              <a:t>‹#›</a:t>
            </a:fld>
            <a:endParaRPr lang="en-US"/>
          </a:p>
        </p:txBody>
      </p:sp>
    </p:spTree>
    <p:extLst>
      <p:ext uri="{BB962C8B-B14F-4D97-AF65-F5344CB8AC3E}">
        <p14:creationId xmlns:p14="http://schemas.microsoft.com/office/powerpoint/2010/main" val="1573001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5EC9-71A4-A39A-A36A-979B14B16D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1BA38E-BC90-C1B3-27A4-A77454DE3E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A7A9D6-BDFF-682A-8473-C285BF672981}"/>
              </a:ext>
            </a:extLst>
          </p:cNvPr>
          <p:cNvSpPr>
            <a:spLocks noGrp="1"/>
          </p:cNvSpPr>
          <p:nvPr>
            <p:ph type="dt" sz="half" idx="10"/>
          </p:nvPr>
        </p:nvSpPr>
        <p:spPr/>
        <p:txBody>
          <a:bodyPr/>
          <a:lstStyle/>
          <a:p>
            <a:fld id="{B397AF0D-E1DA-4014-8A8F-026A51686F1A}" type="datetimeFigureOut">
              <a:rPr lang="en-US" smtClean="0"/>
              <a:t>7/17/2025</a:t>
            </a:fld>
            <a:endParaRPr lang="en-US"/>
          </a:p>
        </p:txBody>
      </p:sp>
      <p:sp>
        <p:nvSpPr>
          <p:cNvPr id="5" name="Footer Placeholder 4">
            <a:extLst>
              <a:ext uri="{FF2B5EF4-FFF2-40B4-BE49-F238E27FC236}">
                <a16:creationId xmlns:a16="http://schemas.microsoft.com/office/drawing/2014/main" id="{E27AABDF-3E69-15E3-94C6-9892D7CBA9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4195BC-DDD8-2283-8015-4AD28771C22B}"/>
              </a:ext>
            </a:extLst>
          </p:cNvPr>
          <p:cNvSpPr>
            <a:spLocks noGrp="1"/>
          </p:cNvSpPr>
          <p:nvPr>
            <p:ph type="sldNum" sz="quarter" idx="12"/>
          </p:nvPr>
        </p:nvSpPr>
        <p:spPr/>
        <p:txBody>
          <a:bodyPr/>
          <a:lstStyle/>
          <a:p>
            <a:fld id="{BB8B40DC-AEA6-491B-99E3-6A58FAD469EF}" type="slidenum">
              <a:rPr lang="en-US" smtClean="0"/>
              <a:t>‹#›</a:t>
            </a:fld>
            <a:endParaRPr lang="en-US"/>
          </a:p>
        </p:txBody>
      </p:sp>
    </p:spTree>
    <p:extLst>
      <p:ext uri="{BB962C8B-B14F-4D97-AF65-F5344CB8AC3E}">
        <p14:creationId xmlns:p14="http://schemas.microsoft.com/office/powerpoint/2010/main" val="426841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67F12-E59D-E1B7-D47E-5634B328C5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68FA2D-EBDD-4339-5906-6C7C6AA6F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853DED-1DB2-BAB7-253A-3F82C25B82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314566-4CDD-D86E-A07B-0AFBA45CAF68}"/>
              </a:ext>
            </a:extLst>
          </p:cNvPr>
          <p:cNvSpPr>
            <a:spLocks noGrp="1"/>
          </p:cNvSpPr>
          <p:nvPr>
            <p:ph type="dt" sz="half" idx="10"/>
          </p:nvPr>
        </p:nvSpPr>
        <p:spPr/>
        <p:txBody>
          <a:bodyPr/>
          <a:lstStyle/>
          <a:p>
            <a:fld id="{B397AF0D-E1DA-4014-8A8F-026A51686F1A}" type="datetimeFigureOut">
              <a:rPr lang="en-US" smtClean="0"/>
              <a:t>7/17/2025</a:t>
            </a:fld>
            <a:endParaRPr lang="en-US"/>
          </a:p>
        </p:txBody>
      </p:sp>
      <p:sp>
        <p:nvSpPr>
          <p:cNvPr id="6" name="Footer Placeholder 5">
            <a:extLst>
              <a:ext uri="{FF2B5EF4-FFF2-40B4-BE49-F238E27FC236}">
                <a16:creationId xmlns:a16="http://schemas.microsoft.com/office/drawing/2014/main" id="{F9DD2C74-A0DD-A02B-8CEE-1E522A646A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231C90-629B-F696-3105-A47AE4F313E0}"/>
              </a:ext>
            </a:extLst>
          </p:cNvPr>
          <p:cNvSpPr>
            <a:spLocks noGrp="1"/>
          </p:cNvSpPr>
          <p:nvPr>
            <p:ph type="sldNum" sz="quarter" idx="12"/>
          </p:nvPr>
        </p:nvSpPr>
        <p:spPr/>
        <p:txBody>
          <a:bodyPr/>
          <a:lstStyle/>
          <a:p>
            <a:fld id="{BB8B40DC-AEA6-491B-99E3-6A58FAD469EF}" type="slidenum">
              <a:rPr lang="en-US" smtClean="0"/>
              <a:t>‹#›</a:t>
            </a:fld>
            <a:endParaRPr lang="en-US"/>
          </a:p>
        </p:txBody>
      </p:sp>
    </p:spTree>
    <p:extLst>
      <p:ext uri="{BB962C8B-B14F-4D97-AF65-F5344CB8AC3E}">
        <p14:creationId xmlns:p14="http://schemas.microsoft.com/office/powerpoint/2010/main" val="455302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9E052-7ACD-B4A0-F645-1FE07EA24A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429D5F-44D7-A510-00CF-AEBAA13DFF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98A050-E0C8-F0A5-6863-02A67EFBB0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58D7E7-FDFF-8568-4820-94A6002171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90337B-AECC-1ABF-577A-FFF9E1EAE5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86A7EAD-BBB4-FA95-8A21-B4A5FE6980E9}"/>
              </a:ext>
            </a:extLst>
          </p:cNvPr>
          <p:cNvSpPr>
            <a:spLocks noGrp="1"/>
          </p:cNvSpPr>
          <p:nvPr>
            <p:ph type="dt" sz="half" idx="10"/>
          </p:nvPr>
        </p:nvSpPr>
        <p:spPr/>
        <p:txBody>
          <a:bodyPr/>
          <a:lstStyle/>
          <a:p>
            <a:fld id="{B397AF0D-E1DA-4014-8A8F-026A51686F1A}" type="datetimeFigureOut">
              <a:rPr lang="en-US" smtClean="0"/>
              <a:t>7/17/2025</a:t>
            </a:fld>
            <a:endParaRPr lang="en-US"/>
          </a:p>
        </p:txBody>
      </p:sp>
      <p:sp>
        <p:nvSpPr>
          <p:cNvPr id="8" name="Footer Placeholder 7">
            <a:extLst>
              <a:ext uri="{FF2B5EF4-FFF2-40B4-BE49-F238E27FC236}">
                <a16:creationId xmlns:a16="http://schemas.microsoft.com/office/drawing/2014/main" id="{B259D940-0B38-38FF-18E0-BE18AD67E9A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47FFFD-2A05-E239-74EA-A2758BA46C12}"/>
              </a:ext>
            </a:extLst>
          </p:cNvPr>
          <p:cNvSpPr>
            <a:spLocks noGrp="1"/>
          </p:cNvSpPr>
          <p:nvPr>
            <p:ph type="sldNum" sz="quarter" idx="12"/>
          </p:nvPr>
        </p:nvSpPr>
        <p:spPr/>
        <p:txBody>
          <a:bodyPr/>
          <a:lstStyle/>
          <a:p>
            <a:fld id="{BB8B40DC-AEA6-491B-99E3-6A58FAD469EF}" type="slidenum">
              <a:rPr lang="en-US" smtClean="0"/>
              <a:t>‹#›</a:t>
            </a:fld>
            <a:endParaRPr lang="en-US"/>
          </a:p>
        </p:txBody>
      </p:sp>
    </p:spTree>
    <p:extLst>
      <p:ext uri="{BB962C8B-B14F-4D97-AF65-F5344CB8AC3E}">
        <p14:creationId xmlns:p14="http://schemas.microsoft.com/office/powerpoint/2010/main" val="151681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D126D-8471-2F13-F24D-0565ADC8351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63CF07-85BF-8500-2AF8-EE5570197908}"/>
              </a:ext>
            </a:extLst>
          </p:cNvPr>
          <p:cNvSpPr>
            <a:spLocks noGrp="1"/>
          </p:cNvSpPr>
          <p:nvPr>
            <p:ph type="dt" sz="half" idx="10"/>
          </p:nvPr>
        </p:nvSpPr>
        <p:spPr/>
        <p:txBody>
          <a:bodyPr/>
          <a:lstStyle/>
          <a:p>
            <a:fld id="{B397AF0D-E1DA-4014-8A8F-026A51686F1A}" type="datetimeFigureOut">
              <a:rPr lang="en-US" smtClean="0"/>
              <a:t>7/17/2025</a:t>
            </a:fld>
            <a:endParaRPr lang="en-US"/>
          </a:p>
        </p:txBody>
      </p:sp>
      <p:sp>
        <p:nvSpPr>
          <p:cNvPr id="4" name="Footer Placeholder 3">
            <a:extLst>
              <a:ext uri="{FF2B5EF4-FFF2-40B4-BE49-F238E27FC236}">
                <a16:creationId xmlns:a16="http://schemas.microsoft.com/office/drawing/2014/main" id="{4BD0BFB4-F8CC-359C-F09A-536E4282A8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0B58C8D-8571-4A03-815F-84CD3010C004}"/>
              </a:ext>
            </a:extLst>
          </p:cNvPr>
          <p:cNvSpPr>
            <a:spLocks noGrp="1"/>
          </p:cNvSpPr>
          <p:nvPr>
            <p:ph type="sldNum" sz="quarter" idx="12"/>
          </p:nvPr>
        </p:nvSpPr>
        <p:spPr/>
        <p:txBody>
          <a:bodyPr/>
          <a:lstStyle/>
          <a:p>
            <a:fld id="{BB8B40DC-AEA6-491B-99E3-6A58FAD469EF}" type="slidenum">
              <a:rPr lang="en-US" smtClean="0"/>
              <a:t>‹#›</a:t>
            </a:fld>
            <a:endParaRPr lang="en-US"/>
          </a:p>
        </p:txBody>
      </p:sp>
    </p:spTree>
    <p:extLst>
      <p:ext uri="{BB962C8B-B14F-4D97-AF65-F5344CB8AC3E}">
        <p14:creationId xmlns:p14="http://schemas.microsoft.com/office/powerpoint/2010/main" val="1297358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64C8C1-BFC6-BD72-95B0-11407DABED48}"/>
              </a:ext>
            </a:extLst>
          </p:cNvPr>
          <p:cNvSpPr>
            <a:spLocks noGrp="1"/>
          </p:cNvSpPr>
          <p:nvPr>
            <p:ph type="dt" sz="half" idx="10"/>
          </p:nvPr>
        </p:nvSpPr>
        <p:spPr/>
        <p:txBody>
          <a:bodyPr/>
          <a:lstStyle/>
          <a:p>
            <a:fld id="{B397AF0D-E1DA-4014-8A8F-026A51686F1A}" type="datetimeFigureOut">
              <a:rPr lang="en-US" smtClean="0"/>
              <a:t>7/17/2025</a:t>
            </a:fld>
            <a:endParaRPr lang="en-US"/>
          </a:p>
        </p:txBody>
      </p:sp>
      <p:sp>
        <p:nvSpPr>
          <p:cNvPr id="3" name="Footer Placeholder 2">
            <a:extLst>
              <a:ext uri="{FF2B5EF4-FFF2-40B4-BE49-F238E27FC236}">
                <a16:creationId xmlns:a16="http://schemas.microsoft.com/office/drawing/2014/main" id="{8BB5AF07-B4DA-71E7-817F-4AC6ECA2CD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E8BA87-F197-6DB5-FAA7-9B768F0C2F62}"/>
              </a:ext>
            </a:extLst>
          </p:cNvPr>
          <p:cNvSpPr>
            <a:spLocks noGrp="1"/>
          </p:cNvSpPr>
          <p:nvPr>
            <p:ph type="sldNum" sz="quarter" idx="12"/>
          </p:nvPr>
        </p:nvSpPr>
        <p:spPr/>
        <p:txBody>
          <a:bodyPr/>
          <a:lstStyle/>
          <a:p>
            <a:fld id="{BB8B40DC-AEA6-491B-99E3-6A58FAD469EF}" type="slidenum">
              <a:rPr lang="en-US" smtClean="0"/>
              <a:t>‹#›</a:t>
            </a:fld>
            <a:endParaRPr lang="en-US"/>
          </a:p>
        </p:txBody>
      </p:sp>
    </p:spTree>
    <p:extLst>
      <p:ext uri="{BB962C8B-B14F-4D97-AF65-F5344CB8AC3E}">
        <p14:creationId xmlns:p14="http://schemas.microsoft.com/office/powerpoint/2010/main" val="4099567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57687-07CC-8E8B-70D0-73FC092091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C2A531-BD5F-90D4-4002-6E264301E3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AAAB97-85AE-1EBC-AADD-F46882BBE3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DC31D7-060D-C958-F908-BC2899DFB655}"/>
              </a:ext>
            </a:extLst>
          </p:cNvPr>
          <p:cNvSpPr>
            <a:spLocks noGrp="1"/>
          </p:cNvSpPr>
          <p:nvPr>
            <p:ph type="dt" sz="half" idx="10"/>
          </p:nvPr>
        </p:nvSpPr>
        <p:spPr/>
        <p:txBody>
          <a:bodyPr/>
          <a:lstStyle/>
          <a:p>
            <a:fld id="{B397AF0D-E1DA-4014-8A8F-026A51686F1A}" type="datetimeFigureOut">
              <a:rPr lang="en-US" smtClean="0"/>
              <a:t>7/17/2025</a:t>
            </a:fld>
            <a:endParaRPr lang="en-US"/>
          </a:p>
        </p:txBody>
      </p:sp>
      <p:sp>
        <p:nvSpPr>
          <p:cNvPr id="6" name="Footer Placeholder 5">
            <a:extLst>
              <a:ext uri="{FF2B5EF4-FFF2-40B4-BE49-F238E27FC236}">
                <a16:creationId xmlns:a16="http://schemas.microsoft.com/office/drawing/2014/main" id="{35F51097-E899-A602-99E5-86978F08DB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483752-741D-3B06-A8C4-5C7BEB0F4706}"/>
              </a:ext>
            </a:extLst>
          </p:cNvPr>
          <p:cNvSpPr>
            <a:spLocks noGrp="1"/>
          </p:cNvSpPr>
          <p:nvPr>
            <p:ph type="sldNum" sz="quarter" idx="12"/>
          </p:nvPr>
        </p:nvSpPr>
        <p:spPr/>
        <p:txBody>
          <a:bodyPr/>
          <a:lstStyle/>
          <a:p>
            <a:fld id="{BB8B40DC-AEA6-491B-99E3-6A58FAD469EF}" type="slidenum">
              <a:rPr lang="en-US" smtClean="0"/>
              <a:t>‹#›</a:t>
            </a:fld>
            <a:endParaRPr lang="en-US"/>
          </a:p>
        </p:txBody>
      </p:sp>
    </p:spTree>
    <p:extLst>
      <p:ext uri="{BB962C8B-B14F-4D97-AF65-F5344CB8AC3E}">
        <p14:creationId xmlns:p14="http://schemas.microsoft.com/office/powerpoint/2010/main" val="58775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DAE03-3345-B92F-31B7-C44AD4D841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6AB19E-995A-C55B-67E1-FA6FB6AEF1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085BC1-91F3-5DC6-EA3F-17A15CDBD4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24F436-CB9A-AF65-C15A-7F2B49698B74}"/>
              </a:ext>
            </a:extLst>
          </p:cNvPr>
          <p:cNvSpPr>
            <a:spLocks noGrp="1"/>
          </p:cNvSpPr>
          <p:nvPr>
            <p:ph type="dt" sz="half" idx="10"/>
          </p:nvPr>
        </p:nvSpPr>
        <p:spPr/>
        <p:txBody>
          <a:bodyPr/>
          <a:lstStyle/>
          <a:p>
            <a:fld id="{B397AF0D-E1DA-4014-8A8F-026A51686F1A}" type="datetimeFigureOut">
              <a:rPr lang="en-US" smtClean="0"/>
              <a:t>7/17/2025</a:t>
            </a:fld>
            <a:endParaRPr lang="en-US"/>
          </a:p>
        </p:txBody>
      </p:sp>
      <p:sp>
        <p:nvSpPr>
          <p:cNvPr id="6" name="Footer Placeholder 5">
            <a:extLst>
              <a:ext uri="{FF2B5EF4-FFF2-40B4-BE49-F238E27FC236}">
                <a16:creationId xmlns:a16="http://schemas.microsoft.com/office/drawing/2014/main" id="{4691EA48-BD0D-99FE-89A0-940E17FA07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7BE4D2-FC85-844B-5704-C5C0D6A8060F}"/>
              </a:ext>
            </a:extLst>
          </p:cNvPr>
          <p:cNvSpPr>
            <a:spLocks noGrp="1"/>
          </p:cNvSpPr>
          <p:nvPr>
            <p:ph type="sldNum" sz="quarter" idx="12"/>
          </p:nvPr>
        </p:nvSpPr>
        <p:spPr/>
        <p:txBody>
          <a:bodyPr/>
          <a:lstStyle/>
          <a:p>
            <a:fld id="{BB8B40DC-AEA6-491B-99E3-6A58FAD469EF}" type="slidenum">
              <a:rPr lang="en-US" smtClean="0"/>
              <a:t>‹#›</a:t>
            </a:fld>
            <a:endParaRPr lang="en-US"/>
          </a:p>
        </p:txBody>
      </p:sp>
    </p:spTree>
    <p:extLst>
      <p:ext uri="{BB962C8B-B14F-4D97-AF65-F5344CB8AC3E}">
        <p14:creationId xmlns:p14="http://schemas.microsoft.com/office/powerpoint/2010/main" val="2672272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67975-F4C4-2606-E3A5-8DD4F00EE1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36D227-8626-6761-3072-77C8A08C34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7FF014-6668-697B-6E93-1823D621169E}"/>
              </a:ext>
            </a:extLst>
          </p:cNvPr>
          <p:cNvSpPr>
            <a:spLocks noGrp="1"/>
          </p:cNvSpPr>
          <p:nvPr>
            <p:ph type="dt" sz="half" idx="10"/>
          </p:nvPr>
        </p:nvSpPr>
        <p:spPr/>
        <p:txBody>
          <a:bodyPr/>
          <a:lstStyle/>
          <a:p>
            <a:fld id="{B397AF0D-E1DA-4014-8A8F-026A51686F1A}" type="datetimeFigureOut">
              <a:rPr lang="en-US" smtClean="0"/>
              <a:t>7/17/2025</a:t>
            </a:fld>
            <a:endParaRPr lang="en-US"/>
          </a:p>
        </p:txBody>
      </p:sp>
      <p:sp>
        <p:nvSpPr>
          <p:cNvPr id="5" name="Footer Placeholder 4">
            <a:extLst>
              <a:ext uri="{FF2B5EF4-FFF2-40B4-BE49-F238E27FC236}">
                <a16:creationId xmlns:a16="http://schemas.microsoft.com/office/drawing/2014/main" id="{321E0042-6B42-6F51-F7FD-4D8A045CA5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9A9E47-D686-29D9-6B0A-18D2752EAF68}"/>
              </a:ext>
            </a:extLst>
          </p:cNvPr>
          <p:cNvSpPr>
            <a:spLocks noGrp="1"/>
          </p:cNvSpPr>
          <p:nvPr>
            <p:ph type="sldNum" sz="quarter" idx="12"/>
          </p:nvPr>
        </p:nvSpPr>
        <p:spPr/>
        <p:txBody>
          <a:bodyPr/>
          <a:lstStyle/>
          <a:p>
            <a:fld id="{BB8B40DC-AEA6-491B-99E3-6A58FAD469EF}" type="slidenum">
              <a:rPr lang="en-US" smtClean="0"/>
              <a:t>‹#›</a:t>
            </a:fld>
            <a:endParaRPr lang="en-US"/>
          </a:p>
        </p:txBody>
      </p:sp>
    </p:spTree>
    <p:extLst>
      <p:ext uri="{BB962C8B-B14F-4D97-AF65-F5344CB8AC3E}">
        <p14:creationId xmlns:p14="http://schemas.microsoft.com/office/powerpoint/2010/main" val="2900086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983BD4-8202-EFFC-CF6F-28C30221C1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42D99C-8DF0-0A8A-2E83-DDFAFF5BBD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A9E8BF-73F5-AC21-DFD4-70EFBF86F6AF}"/>
              </a:ext>
            </a:extLst>
          </p:cNvPr>
          <p:cNvSpPr>
            <a:spLocks noGrp="1"/>
          </p:cNvSpPr>
          <p:nvPr>
            <p:ph type="dt" sz="half" idx="10"/>
          </p:nvPr>
        </p:nvSpPr>
        <p:spPr/>
        <p:txBody>
          <a:bodyPr/>
          <a:lstStyle/>
          <a:p>
            <a:fld id="{B397AF0D-E1DA-4014-8A8F-026A51686F1A}" type="datetimeFigureOut">
              <a:rPr lang="en-US" smtClean="0"/>
              <a:t>7/17/2025</a:t>
            </a:fld>
            <a:endParaRPr lang="en-US"/>
          </a:p>
        </p:txBody>
      </p:sp>
      <p:sp>
        <p:nvSpPr>
          <p:cNvPr id="5" name="Footer Placeholder 4">
            <a:extLst>
              <a:ext uri="{FF2B5EF4-FFF2-40B4-BE49-F238E27FC236}">
                <a16:creationId xmlns:a16="http://schemas.microsoft.com/office/drawing/2014/main" id="{9CBF20B6-EB4F-0973-F24B-288A40BFE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F39B7C-8AD0-FE22-C4D3-B5270713A49F}"/>
              </a:ext>
            </a:extLst>
          </p:cNvPr>
          <p:cNvSpPr>
            <a:spLocks noGrp="1"/>
          </p:cNvSpPr>
          <p:nvPr>
            <p:ph type="sldNum" sz="quarter" idx="12"/>
          </p:nvPr>
        </p:nvSpPr>
        <p:spPr/>
        <p:txBody>
          <a:bodyPr/>
          <a:lstStyle/>
          <a:p>
            <a:fld id="{BB8B40DC-AEA6-491B-99E3-6A58FAD469EF}" type="slidenum">
              <a:rPr lang="en-US" smtClean="0"/>
              <a:t>‹#›</a:t>
            </a:fld>
            <a:endParaRPr lang="en-US"/>
          </a:p>
        </p:txBody>
      </p:sp>
    </p:spTree>
    <p:extLst>
      <p:ext uri="{BB962C8B-B14F-4D97-AF65-F5344CB8AC3E}">
        <p14:creationId xmlns:p14="http://schemas.microsoft.com/office/powerpoint/2010/main" val="443530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EDDC74-7839-A8A7-E2B0-6DE6305985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56CE7D-3154-A3A7-C138-F4E72AA457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20A711-8C4F-45BF-69AE-F02A56A753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97AF0D-E1DA-4014-8A8F-026A51686F1A}" type="datetimeFigureOut">
              <a:rPr lang="en-US" smtClean="0"/>
              <a:t>7/17/2025</a:t>
            </a:fld>
            <a:endParaRPr lang="en-US"/>
          </a:p>
        </p:txBody>
      </p:sp>
      <p:sp>
        <p:nvSpPr>
          <p:cNvPr id="5" name="Footer Placeholder 4">
            <a:extLst>
              <a:ext uri="{FF2B5EF4-FFF2-40B4-BE49-F238E27FC236}">
                <a16:creationId xmlns:a16="http://schemas.microsoft.com/office/drawing/2014/main" id="{26FDDD8F-5C02-623A-0EDB-65633B9D6F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1FFFAD-450E-D9E0-5294-38B72D4F29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8B40DC-AEA6-491B-99E3-6A58FAD469EF}" type="slidenum">
              <a:rPr lang="en-US" smtClean="0"/>
              <a:t>‹#›</a:t>
            </a:fld>
            <a:endParaRPr lang="en-US"/>
          </a:p>
        </p:txBody>
      </p:sp>
    </p:spTree>
    <p:extLst>
      <p:ext uri="{BB962C8B-B14F-4D97-AF65-F5344CB8AC3E}">
        <p14:creationId xmlns:p14="http://schemas.microsoft.com/office/powerpoint/2010/main" val="10546276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DF30EB48-7F94-2D33-0699-996478B9118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0E05BF0-9233-9AA1-5377-4C4106CDAA68}"/>
              </a:ext>
            </a:extLst>
          </p:cNvPr>
          <p:cNvSpPr txBox="1"/>
          <p:nvPr/>
        </p:nvSpPr>
        <p:spPr>
          <a:xfrm>
            <a:off x="562709" y="228600"/>
            <a:ext cx="11000936" cy="646331"/>
          </a:xfrm>
          <a:prstGeom prst="rect">
            <a:avLst/>
          </a:prstGeom>
          <a:solidFill>
            <a:schemeClr val="accent4"/>
          </a:solidFill>
        </p:spPr>
        <p:txBody>
          <a:bodyPr wrap="square" rtlCol="0">
            <a:spAutoFit/>
          </a:bodyPr>
          <a:lstStyle/>
          <a:p>
            <a:pPr algn="ctr"/>
            <a:r>
              <a:rPr lang="en-US" sz="3600" b="1" dirty="0">
                <a:solidFill>
                  <a:schemeClr val="bg1"/>
                </a:solidFill>
                <a:latin typeface="Bahnschrift" panose="020B0502040204020203" pitchFamily="34" charset="0"/>
                <a:cs typeface="Arial" panose="020B0604020202020204" pitchFamily="34" charset="0"/>
              </a:rPr>
              <a:t>Security of Business</a:t>
            </a:r>
          </a:p>
        </p:txBody>
      </p:sp>
      <p:sp>
        <p:nvSpPr>
          <p:cNvPr id="2" name="TextBox 1">
            <a:extLst>
              <a:ext uri="{FF2B5EF4-FFF2-40B4-BE49-F238E27FC236}">
                <a16:creationId xmlns:a16="http://schemas.microsoft.com/office/drawing/2014/main" id="{8CA62E7C-631E-AEBA-B01A-688EAE6C0293}"/>
              </a:ext>
            </a:extLst>
          </p:cNvPr>
          <p:cNvSpPr txBox="1"/>
          <p:nvPr/>
        </p:nvSpPr>
        <p:spPr>
          <a:xfrm>
            <a:off x="457778" y="1319134"/>
            <a:ext cx="11584405" cy="5509200"/>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cs typeface="Arial" panose="020B0604020202020204" pitchFamily="34" charset="0"/>
              </a:rPr>
              <a:t>vis-à-vis Other Companies in Industry</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Vestige has completed 21 years in the industry. Let's assume 10,000</a:t>
            </a:r>
          </a:p>
          <a:p>
            <a:r>
              <a:rPr lang="en-US" sz="2400" b="1" dirty="0">
                <a:solidFill>
                  <a:schemeClr val="bg1"/>
                </a:solidFill>
                <a:latin typeface="Arial" panose="020B0604020202020204" pitchFamily="34" charset="0"/>
                <a:cs typeface="Arial" panose="020B0604020202020204" pitchFamily="34" charset="0"/>
              </a:rPr>
              <a:t>    companies started direct selling business in India only 20 companies</a:t>
            </a:r>
          </a:p>
          <a:p>
            <a:r>
              <a:rPr lang="en-US" sz="2400" b="1" dirty="0">
                <a:solidFill>
                  <a:schemeClr val="bg1"/>
                </a:solidFill>
                <a:latin typeface="Arial" panose="020B0604020202020204" pitchFamily="34" charset="0"/>
                <a:cs typeface="Arial" panose="020B0604020202020204" pitchFamily="34" charset="0"/>
              </a:rPr>
              <a:t>    that I know have survived this long. What is the survival percentage?</a:t>
            </a:r>
          </a:p>
          <a:p>
            <a:endParaRPr lang="en-US" sz="2400" b="1" dirty="0">
              <a:solidFill>
                <a:schemeClr val="bg1"/>
              </a:solidFill>
              <a:latin typeface="Arial" panose="020B0604020202020204" pitchFamily="34" charset="0"/>
              <a:cs typeface="Arial" panose="020B0604020202020204" pitchFamily="34" charset="0"/>
            </a:endParaRPr>
          </a:p>
          <a:p>
            <a:pPr algn="ctr"/>
            <a:endParaRPr lang="en-US" sz="4400" b="1" dirty="0">
              <a:solidFill>
                <a:schemeClr val="bg1"/>
              </a:solidFill>
              <a:latin typeface="Arial" panose="020B0604020202020204" pitchFamily="34" charset="0"/>
              <a:cs typeface="Arial" panose="020B0604020202020204" pitchFamily="34" charset="0"/>
            </a:endParaRPr>
          </a:p>
          <a:p>
            <a:pPr algn="ctr"/>
            <a:r>
              <a:rPr lang="en-US" sz="4400" b="1" dirty="0">
                <a:solidFill>
                  <a:schemeClr val="bg1"/>
                </a:solidFill>
                <a:latin typeface="Arial" panose="020B0604020202020204" pitchFamily="34" charset="0"/>
                <a:cs typeface="Arial" panose="020B0604020202020204" pitchFamily="34" charset="0"/>
              </a:rPr>
              <a:t>0.2%</a:t>
            </a:r>
          </a:p>
          <a:p>
            <a:endParaRPr lang="en-US" sz="2400" b="1" dirty="0">
              <a:solidFill>
                <a:schemeClr val="bg1"/>
              </a:solidFill>
              <a:latin typeface="Arial" panose="020B0604020202020204" pitchFamily="34" charset="0"/>
              <a:cs typeface="Arial" panose="020B0604020202020204" pitchFamily="34" charset="0"/>
            </a:endParaRPr>
          </a:p>
          <a:p>
            <a:endParaRPr lang="en-US" sz="2400" b="1" dirty="0">
              <a:solidFill>
                <a:schemeClr val="bg1"/>
              </a:solidFill>
              <a:latin typeface="Arial" panose="020B0604020202020204" pitchFamily="34" charset="0"/>
              <a:cs typeface="Arial" panose="020B0604020202020204" pitchFamily="34" charset="0"/>
            </a:endParaRPr>
          </a:p>
          <a:p>
            <a:endParaRPr lang="en-US" sz="2400" b="1" dirty="0">
              <a:solidFill>
                <a:schemeClr val="bg1"/>
              </a:solidFill>
              <a:latin typeface="Arial" panose="020B0604020202020204" pitchFamily="34" charset="0"/>
              <a:cs typeface="Arial" panose="020B0604020202020204" pitchFamily="34" charset="0"/>
            </a:endParaRPr>
          </a:p>
          <a:p>
            <a:endParaRPr lang="en-US" sz="2400" b="1" dirty="0">
              <a:solidFill>
                <a:schemeClr val="bg1"/>
              </a:solidFill>
              <a:latin typeface="Arial" panose="020B0604020202020204" pitchFamily="34" charset="0"/>
              <a:cs typeface="Arial" panose="020B0604020202020204" pitchFamily="34" charset="0"/>
            </a:endParaRPr>
          </a:p>
          <a:p>
            <a:r>
              <a:rPr lang="en-US" sz="2400" dirty="0">
                <a:solidFill>
                  <a:schemeClr val="bg1"/>
                </a:solidFill>
              </a:rPr>
              <a:t>                                             </a:t>
            </a:r>
          </a:p>
        </p:txBody>
      </p:sp>
    </p:spTree>
    <p:extLst>
      <p:ext uri="{BB962C8B-B14F-4D97-AF65-F5344CB8AC3E}">
        <p14:creationId xmlns:p14="http://schemas.microsoft.com/office/powerpoint/2010/main" val="3829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C985F6AD-989C-6FAE-6838-6A7556883AC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7D4A2EA-A4C6-E92E-C46A-ED136F4721C5}"/>
              </a:ext>
            </a:extLst>
          </p:cNvPr>
          <p:cNvSpPr txBox="1"/>
          <p:nvPr/>
        </p:nvSpPr>
        <p:spPr>
          <a:xfrm>
            <a:off x="562709" y="228600"/>
            <a:ext cx="11000936" cy="646331"/>
          </a:xfrm>
          <a:prstGeom prst="rect">
            <a:avLst/>
          </a:prstGeom>
          <a:solidFill>
            <a:schemeClr val="accent4"/>
          </a:solidFill>
        </p:spPr>
        <p:txBody>
          <a:bodyPr wrap="square" rtlCol="0">
            <a:spAutoFit/>
          </a:bodyPr>
          <a:lstStyle/>
          <a:p>
            <a:pPr algn="ctr"/>
            <a:r>
              <a:rPr lang="en-US" sz="3600" b="1" dirty="0">
                <a:solidFill>
                  <a:schemeClr val="bg1"/>
                </a:solidFill>
                <a:latin typeface="Bahnschrift" panose="020B0502040204020203" pitchFamily="34" charset="0"/>
                <a:cs typeface="Arial" panose="020B0604020202020204" pitchFamily="34" charset="0"/>
              </a:rPr>
              <a:t>Security of Business</a:t>
            </a:r>
          </a:p>
        </p:txBody>
      </p:sp>
      <p:sp>
        <p:nvSpPr>
          <p:cNvPr id="2" name="TextBox 1">
            <a:extLst>
              <a:ext uri="{FF2B5EF4-FFF2-40B4-BE49-F238E27FC236}">
                <a16:creationId xmlns:a16="http://schemas.microsoft.com/office/drawing/2014/main" id="{446D55F0-EB4E-52C7-109D-EA0CF4DC8E51}"/>
              </a:ext>
            </a:extLst>
          </p:cNvPr>
          <p:cNvSpPr txBox="1"/>
          <p:nvPr/>
        </p:nvSpPr>
        <p:spPr>
          <a:xfrm>
            <a:off x="457778" y="1319134"/>
            <a:ext cx="11584405" cy="6001643"/>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cs typeface="Arial" panose="020B0604020202020204" pitchFamily="34" charset="0"/>
              </a:rPr>
              <a:t>vis-à-vis Other Education System in Industry</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Winning Attitude </a:t>
            </a:r>
            <a:r>
              <a:rPr lang="en-US" sz="2400" b="1" dirty="0" err="1">
                <a:solidFill>
                  <a:schemeClr val="bg1"/>
                </a:solidFill>
                <a:latin typeface="Arial" panose="020B0604020202020204" pitchFamily="34" charset="0"/>
                <a:cs typeface="Arial" panose="020B0604020202020204" pitchFamily="34" charset="0"/>
              </a:rPr>
              <a:t>Edumart</a:t>
            </a:r>
            <a:r>
              <a:rPr lang="en-US" sz="2400" b="1" dirty="0">
                <a:solidFill>
                  <a:schemeClr val="bg1"/>
                </a:solidFill>
                <a:latin typeface="Arial" panose="020B0604020202020204" pitchFamily="34" charset="0"/>
                <a:cs typeface="Arial" panose="020B0604020202020204" pitchFamily="34" charset="0"/>
              </a:rPr>
              <a:t> Pvt Ltd has completed 18 years in the industry.</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r>
              <a:rPr lang="en-US" sz="2400" b="1" dirty="0">
                <a:solidFill>
                  <a:schemeClr val="bg1"/>
                </a:solidFill>
                <a:latin typeface="Arial" panose="020B0604020202020204" pitchFamily="34" charset="0"/>
                <a:cs typeface="Arial" panose="020B0604020202020204" pitchFamily="34" charset="0"/>
              </a:rPr>
              <a:t> -   How many education system apart from company owned exist in our</a:t>
            </a:r>
          </a:p>
          <a:p>
            <a:r>
              <a:rPr lang="en-US" sz="2400" b="1" dirty="0">
                <a:solidFill>
                  <a:schemeClr val="bg1"/>
                </a:solidFill>
                <a:latin typeface="Arial" panose="020B0604020202020204" pitchFamily="34" charset="0"/>
                <a:cs typeface="Arial" panose="020B0604020202020204" pitchFamily="34" charset="0"/>
              </a:rPr>
              <a:t>    country in direct selling industry?</a:t>
            </a:r>
          </a:p>
          <a:p>
            <a:endParaRPr lang="en-US" sz="2400" b="1" dirty="0">
              <a:solidFill>
                <a:schemeClr val="bg1"/>
              </a:solidFill>
              <a:latin typeface="Arial" panose="020B0604020202020204" pitchFamily="34" charset="0"/>
              <a:cs typeface="Arial" panose="020B0604020202020204" pitchFamily="34" charset="0"/>
            </a:endParaRPr>
          </a:p>
          <a:p>
            <a:r>
              <a:rPr lang="en-US" sz="2400" b="1" dirty="0">
                <a:solidFill>
                  <a:schemeClr val="bg1"/>
                </a:solidFill>
                <a:latin typeface="Arial" panose="020B0604020202020204" pitchFamily="34" charset="0"/>
                <a:cs typeface="Arial" panose="020B0604020202020204" pitchFamily="34" charset="0"/>
              </a:rPr>
              <a:t> - How many of them have been formed with an ideology?</a:t>
            </a:r>
          </a:p>
          <a:p>
            <a:endParaRPr lang="en-US" sz="2400" b="1" dirty="0">
              <a:solidFill>
                <a:schemeClr val="bg1"/>
              </a:solidFill>
              <a:latin typeface="Arial" panose="020B0604020202020204" pitchFamily="34" charset="0"/>
              <a:cs typeface="Arial" panose="020B0604020202020204" pitchFamily="34" charset="0"/>
            </a:endParaRPr>
          </a:p>
          <a:p>
            <a:r>
              <a:rPr lang="en-US" sz="2400" b="1" dirty="0">
                <a:solidFill>
                  <a:schemeClr val="bg1"/>
                </a:solidFill>
                <a:latin typeface="Arial" panose="020B0604020202020204" pitchFamily="34" charset="0"/>
                <a:cs typeface="Arial" panose="020B0604020202020204" pitchFamily="34" charset="0"/>
              </a:rPr>
              <a:t> - How many of them provide infrastructural support?</a:t>
            </a:r>
          </a:p>
          <a:p>
            <a:endParaRPr lang="en-US" sz="2400" b="1" dirty="0">
              <a:solidFill>
                <a:schemeClr val="bg1"/>
              </a:solidFill>
              <a:latin typeface="Arial" panose="020B0604020202020204" pitchFamily="34" charset="0"/>
              <a:cs typeface="Arial" panose="020B0604020202020204" pitchFamily="34" charset="0"/>
            </a:endParaRPr>
          </a:p>
          <a:p>
            <a:r>
              <a:rPr lang="en-US" sz="2400" b="1" dirty="0">
                <a:solidFill>
                  <a:schemeClr val="bg1"/>
                </a:solidFill>
                <a:latin typeface="Arial" panose="020B0604020202020204" pitchFamily="34" charset="0"/>
                <a:cs typeface="Arial" panose="020B0604020202020204" pitchFamily="34" charset="0"/>
              </a:rPr>
              <a:t> - Maybe we can count the numbers on our fingertips</a:t>
            </a:r>
          </a:p>
          <a:p>
            <a:endParaRPr lang="en-US" sz="2400" b="1" dirty="0">
              <a:solidFill>
                <a:schemeClr val="bg1"/>
              </a:solidFill>
              <a:latin typeface="Arial" panose="020B0604020202020204" pitchFamily="34" charset="0"/>
              <a:cs typeface="Arial" panose="020B0604020202020204" pitchFamily="34" charset="0"/>
            </a:endParaRPr>
          </a:p>
          <a:p>
            <a:r>
              <a:rPr lang="en-US" sz="2400" b="1" dirty="0">
                <a:solidFill>
                  <a:schemeClr val="bg1"/>
                </a:solidFill>
                <a:latin typeface="Arial" panose="020B0604020202020204" pitchFamily="34" charset="0"/>
                <a:cs typeface="Arial" panose="020B0604020202020204" pitchFamily="34" charset="0"/>
              </a:rPr>
              <a:t> - We are blessed to be a part of Winning team education system!</a:t>
            </a:r>
          </a:p>
          <a:p>
            <a:endParaRPr lang="en-US" sz="2400" b="1" dirty="0">
              <a:solidFill>
                <a:schemeClr val="bg1"/>
              </a:solidFill>
              <a:latin typeface="Arial" panose="020B0604020202020204" pitchFamily="34" charset="0"/>
              <a:cs typeface="Arial" panose="020B0604020202020204" pitchFamily="34" charset="0"/>
            </a:endParaRPr>
          </a:p>
          <a:p>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3735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CE5319AA-9A88-3766-4BF0-6BE472AB859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178791E-38AB-9647-6DBE-768F3A7E23F2}"/>
              </a:ext>
            </a:extLst>
          </p:cNvPr>
          <p:cNvSpPr txBox="1"/>
          <p:nvPr/>
        </p:nvSpPr>
        <p:spPr>
          <a:xfrm>
            <a:off x="562709" y="228600"/>
            <a:ext cx="11000936" cy="646331"/>
          </a:xfrm>
          <a:prstGeom prst="rect">
            <a:avLst/>
          </a:prstGeom>
          <a:solidFill>
            <a:schemeClr val="accent4"/>
          </a:solidFill>
        </p:spPr>
        <p:txBody>
          <a:bodyPr wrap="square" rtlCol="0">
            <a:spAutoFit/>
          </a:bodyPr>
          <a:lstStyle/>
          <a:p>
            <a:pPr algn="ctr"/>
            <a:r>
              <a:rPr lang="en-US" sz="3600" b="1" dirty="0">
                <a:solidFill>
                  <a:schemeClr val="bg1"/>
                </a:solidFill>
                <a:latin typeface="Bahnschrift" panose="020B0502040204020203" pitchFamily="34" charset="0"/>
                <a:cs typeface="Arial" panose="020B0604020202020204" pitchFamily="34" charset="0"/>
              </a:rPr>
              <a:t>Security of Business</a:t>
            </a:r>
          </a:p>
        </p:txBody>
      </p:sp>
      <p:sp>
        <p:nvSpPr>
          <p:cNvPr id="2" name="TextBox 1">
            <a:extLst>
              <a:ext uri="{FF2B5EF4-FFF2-40B4-BE49-F238E27FC236}">
                <a16:creationId xmlns:a16="http://schemas.microsoft.com/office/drawing/2014/main" id="{370171BF-1039-21F1-87CA-C95EEF1FABED}"/>
              </a:ext>
            </a:extLst>
          </p:cNvPr>
          <p:cNvSpPr txBox="1"/>
          <p:nvPr/>
        </p:nvSpPr>
        <p:spPr>
          <a:xfrm>
            <a:off x="412808" y="1019331"/>
            <a:ext cx="11584405" cy="7848302"/>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cs typeface="Arial" panose="020B0604020202020204" pitchFamily="34" charset="0"/>
              </a:rPr>
              <a:t>vis-à-vis Other Businesses/Job</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Little to no effect of policy change/ uncertainty. </a:t>
            </a:r>
            <a:r>
              <a:rPr lang="en-US" sz="2400" b="1" dirty="0" err="1">
                <a:solidFill>
                  <a:schemeClr val="bg1"/>
                </a:solidFill>
                <a:latin typeface="Arial" panose="020B0604020202020204" pitchFamily="34" charset="0"/>
                <a:cs typeface="Arial" panose="020B0604020202020204" pitchFamily="34" charset="0"/>
              </a:rPr>
              <a:t>Tarrif’s</a:t>
            </a:r>
            <a:r>
              <a:rPr lang="en-US" sz="2400" b="1" dirty="0">
                <a:solidFill>
                  <a:schemeClr val="bg1"/>
                </a:solidFill>
                <a:latin typeface="Arial" panose="020B0604020202020204" pitchFamily="34" charset="0"/>
                <a:cs typeface="Arial" panose="020B0604020202020204" pitchFamily="34" charset="0"/>
              </a:rPr>
              <a:t>/ War.</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Movable, can be operated from anywhere in the city/state/country</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Technology/AI cannot replace human in our industry</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Less affected by recession. In fact, our business grows more in times of recession as people realize the importance of a parallel source of income during such difficult times.</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You are irreplaceable in the system </a:t>
            </a:r>
          </a:p>
          <a:p>
            <a:endParaRPr lang="en-US" sz="2400" b="1" dirty="0">
              <a:solidFill>
                <a:schemeClr val="bg1"/>
              </a:solidFill>
              <a:latin typeface="Arial" panose="020B0604020202020204" pitchFamily="34" charset="0"/>
              <a:cs typeface="Arial" panose="020B0604020202020204" pitchFamily="34" charset="0"/>
            </a:endParaRPr>
          </a:p>
          <a:p>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endParaRPr lang="en-US" sz="2400" b="1" dirty="0">
              <a:solidFill>
                <a:schemeClr val="bg1"/>
              </a:solidFill>
              <a:latin typeface="Arial" panose="020B0604020202020204" pitchFamily="34" charset="0"/>
              <a:cs typeface="Arial" panose="020B0604020202020204" pitchFamily="34" charset="0"/>
            </a:endParaRPr>
          </a:p>
          <a:p>
            <a:endParaRPr lang="en-US" sz="2400" b="1" dirty="0">
              <a:solidFill>
                <a:schemeClr val="bg1"/>
              </a:solidFill>
              <a:latin typeface="Arial" panose="020B0604020202020204" pitchFamily="34" charset="0"/>
              <a:cs typeface="Arial" panose="020B0604020202020204" pitchFamily="34" charset="0"/>
            </a:endParaRPr>
          </a:p>
          <a:p>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295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600C6CE-2F48-2636-31BE-AC37419F4A1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38F9C2B-A56E-22E9-34FD-D91A1023FF54}"/>
              </a:ext>
            </a:extLst>
          </p:cNvPr>
          <p:cNvSpPr txBox="1"/>
          <p:nvPr/>
        </p:nvSpPr>
        <p:spPr>
          <a:xfrm>
            <a:off x="562709" y="228600"/>
            <a:ext cx="11000936" cy="646331"/>
          </a:xfrm>
          <a:prstGeom prst="rect">
            <a:avLst/>
          </a:prstGeom>
          <a:solidFill>
            <a:schemeClr val="accent4"/>
          </a:solidFill>
        </p:spPr>
        <p:txBody>
          <a:bodyPr wrap="square" rtlCol="0">
            <a:spAutoFit/>
          </a:bodyPr>
          <a:lstStyle/>
          <a:p>
            <a:pPr algn="ctr"/>
            <a:r>
              <a:rPr lang="en-US" sz="3600" b="1" dirty="0">
                <a:solidFill>
                  <a:schemeClr val="bg1"/>
                </a:solidFill>
                <a:latin typeface="Bahnschrift" panose="020B0502040204020203" pitchFamily="34" charset="0"/>
                <a:cs typeface="Arial" panose="020B0604020202020204" pitchFamily="34" charset="0"/>
              </a:rPr>
              <a:t>Security of Business</a:t>
            </a:r>
          </a:p>
        </p:txBody>
      </p:sp>
      <p:sp>
        <p:nvSpPr>
          <p:cNvPr id="2" name="TextBox 1">
            <a:extLst>
              <a:ext uri="{FF2B5EF4-FFF2-40B4-BE49-F238E27FC236}">
                <a16:creationId xmlns:a16="http://schemas.microsoft.com/office/drawing/2014/main" id="{E5DC9287-7D90-8201-CCFE-EB1A3927E6DF}"/>
              </a:ext>
            </a:extLst>
          </p:cNvPr>
          <p:cNvSpPr txBox="1"/>
          <p:nvPr/>
        </p:nvSpPr>
        <p:spPr>
          <a:xfrm>
            <a:off x="412807" y="1064301"/>
            <a:ext cx="11584405" cy="6370975"/>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cs typeface="Arial" panose="020B0604020202020204" pitchFamily="34" charset="0"/>
              </a:rPr>
              <a:t>vis-à-vis Other Business/Job</a:t>
            </a:r>
          </a:p>
          <a:p>
            <a:endParaRPr lang="en-US" sz="2400" b="1" dirty="0">
              <a:solidFill>
                <a:schemeClr val="bg1"/>
              </a:solidFill>
              <a:latin typeface="Arial" panose="020B0604020202020204" pitchFamily="34" charset="0"/>
              <a:cs typeface="Arial" panose="020B0604020202020204" pitchFamily="34" charset="0"/>
            </a:endParaRPr>
          </a:p>
          <a:p>
            <a:pPr marL="342900" indent="-342900">
              <a:buFontTx/>
              <a:buChar char="-"/>
            </a:pPr>
            <a:r>
              <a:rPr lang="en-US" sz="2400" b="1" dirty="0">
                <a:solidFill>
                  <a:schemeClr val="bg1"/>
                </a:solidFill>
                <a:latin typeface="Arial" panose="020B0604020202020204" pitchFamily="34" charset="0"/>
                <a:cs typeface="Arial" panose="020B0604020202020204" pitchFamily="34" charset="0"/>
              </a:rPr>
              <a:t>When you build this business with the right structure (Core, Go Getter) you can create a passive source of income after initial years of hard work</a:t>
            </a:r>
          </a:p>
          <a:p>
            <a:pPr marL="342900" indent="-342900">
              <a:buFontTx/>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Tx/>
              <a:buChar char="-"/>
            </a:pPr>
            <a:r>
              <a:rPr lang="en-US" sz="2400" b="1" dirty="0">
                <a:solidFill>
                  <a:schemeClr val="bg1"/>
                </a:solidFill>
                <a:latin typeface="Arial" panose="020B0604020202020204" pitchFamily="34" charset="0"/>
                <a:cs typeface="Arial" panose="020B0604020202020204" pitchFamily="34" charset="0"/>
              </a:rPr>
              <a:t>You can pass this business to your next generation at your will</a:t>
            </a:r>
          </a:p>
          <a:p>
            <a:pPr marL="342900" indent="-342900">
              <a:buFontTx/>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Tx/>
              <a:buChar char="-"/>
            </a:pPr>
            <a:r>
              <a:rPr lang="en-US" sz="2400" b="1" dirty="0">
                <a:solidFill>
                  <a:schemeClr val="bg1"/>
                </a:solidFill>
                <a:latin typeface="Arial" panose="020B0604020202020204" pitchFamily="34" charset="0"/>
                <a:cs typeface="Arial" panose="020B0604020202020204" pitchFamily="34" charset="0"/>
              </a:rPr>
              <a:t>In case of your demise the income/business/structure is passed on to your spouse/nominee as it is</a:t>
            </a:r>
          </a:p>
          <a:p>
            <a:pPr marL="342900" indent="-342900">
              <a:buFontTx/>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Your upline/senior will always think in the best interest of your business. As your growth will get growth in his business. In fact, when you grow more than him he should be a happier man as that makes his business more secure.</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Tx/>
              <a:buChar char="-"/>
            </a:pPr>
            <a:endParaRPr lang="en-US" sz="2400" b="1" dirty="0">
              <a:solidFill>
                <a:schemeClr val="bg1"/>
              </a:solidFill>
              <a:latin typeface="Arial" panose="020B0604020202020204" pitchFamily="34" charset="0"/>
              <a:cs typeface="Arial" panose="020B0604020202020204" pitchFamily="34" charset="0"/>
            </a:endParaRPr>
          </a:p>
          <a:p>
            <a:r>
              <a:rPr lang="en-US" sz="2400" dirty="0">
                <a:solidFill>
                  <a:schemeClr val="bg1"/>
                </a:solidFill>
              </a:rPr>
              <a:t>                                   </a:t>
            </a:r>
          </a:p>
        </p:txBody>
      </p:sp>
    </p:spTree>
    <p:extLst>
      <p:ext uri="{BB962C8B-B14F-4D97-AF65-F5344CB8AC3E}">
        <p14:creationId xmlns:p14="http://schemas.microsoft.com/office/powerpoint/2010/main" val="2201443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CAE1F7D-B079-0F9F-6073-DA4A0D3C86B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4248E98-2B69-16A6-5529-F9E46E11EED8}"/>
              </a:ext>
            </a:extLst>
          </p:cNvPr>
          <p:cNvSpPr txBox="1"/>
          <p:nvPr/>
        </p:nvSpPr>
        <p:spPr>
          <a:xfrm>
            <a:off x="562709" y="228600"/>
            <a:ext cx="11000936" cy="646331"/>
          </a:xfrm>
          <a:prstGeom prst="rect">
            <a:avLst/>
          </a:prstGeom>
          <a:solidFill>
            <a:schemeClr val="accent4"/>
          </a:solidFill>
        </p:spPr>
        <p:txBody>
          <a:bodyPr wrap="square" rtlCol="0">
            <a:spAutoFit/>
          </a:bodyPr>
          <a:lstStyle/>
          <a:p>
            <a:pPr algn="ctr"/>
            <a:r>
              <a:rPr lang="en-US" sz="3600" b="1" dirty="0">
                <a:solidFill>
                  <a:schemeClr val="bg1"/>
                </a:solidFill>
                <a:latin typeface="Bahnschrift" panose="020B0502040204020203" pitchFamily="34" charset="0"/>
                <a:cs typeface="Arial" panose="020B0604020202020204" pitchFamily="34" charset="0"/>
              </a:rPr>
              <a:t>Security of Business</a:t>
            </a:r>
          </a:p>
        </p:txBody>
      </p:sp>
      <p:sp>
        <p:nvSpPr>
          <p:cNvPr id="2" name="TextBox 1">
            <a:extLst>
              <a:ext uri="{FF2B5EF4-FFF2-40B4-BE49-F238E27FC236}">
                <a16:creationId xmlns:a16="http://schemas.microsoft.com/office/drawing/2014/main" id="{12079782-13C3-2728-CB44-A18301AAB7CD}"/>
              </a:ext>
            </a:extLst>
          </p:cNvPr>
          <p:cNvSpPr txBox="1"/>
          <p:nvPr/>
        </p:nvSpPr>
        <p:spPr>
          <a:xfrm>
            <a:off x="412808" y="1184222"/>
            <a:ext cx="11584405" cy="4893647"/>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cs typeface="Arial" panose="020B0604020202020204" pitchFamily="34" charset="0"/>
              </a:rPr>
              <a:t>vis-à-vis Other Business/Job</a:t>
            </a:r>
          </a:p>
          <a:p>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No favoritism/ quota system/ qualification restriction. Pure level play field. Only rewarded on your performance.</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Due to low running cost provides you enough money to comfortably cover your expenses, has helped people become debt free, invest for future goals &amp; have enough liquidity for any emergencies.</a:t>
            </a:r>
          </a:p>
          <a:p>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Multileg system provides potential of unlimited income &amp; provides better security in case few legs stop working.</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9149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EC3FE33-190C-0E15-5F71-22CE1E58C16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7079C3F-4D9A-31A9-7881-06DE8BE6D919}"/>
              </a:ext>
            </a:extLst>
          </p:cNvPr>
          <p:cNvSpPr txBox="1"/>
          <p:nvPr/>
        </p:nvSpPr>
        <p:spPr>
          <a:xfrm>
            <a:off x="562709" y="228600"/>
            <a:ext cx="11000936" cy="646331"/>
          </a:xfrm>
          <a:prstGeom prst="rect">
            <a:avLst/>
          </a:prstGeom>
          <a:solidFill>
            <a:schemeClr val="accent4"/>
          </a:solidFill>
        </p:spPr>
        <p:txBody>
          <a:bodyPr wrap="square" rtlCol="0">
            <a:spAutoFit/>
          </a:bodyPr>
          <a:lstStyle/>
          <a:p>
            <a:pPr algn="ctr"/>
            <a:r>
              <a:rPr lang="en-US" sz="3600" b="1" dirty="0">
                <a:solidFill>
                  <a:schemeClr val="bg1"/>
                </a:solidFill>
                <a:latin typeface="Bahnschrift" panose="020B0502040204020203" pitchFamily="34" charset="0"/>
                <a:cs typeface="Arial" panose="020B0604020202020204" pitchFamily="34" charset="0"/>
              </a:rPr>
              <a:t>Security of Business</a:t>
            </a:r>
          </a:p>
        </p:txBody>
      </p:sp>
      <p:sp>
        <p:nvSpPr>
          <p:cNvPr id="2" name="TextBox 1">
            <a:extLst>
              <a:ext uri="{FF2B5EF4-FFF2-40B4-BE49-F238E27FC236}">
                <a16:creationId xmlns:a16="http://schemas.microsoft.com/office/drawing/2014/main" id="{FF2A68B3-A837-69C1-AC0E-DAE3C537B709}"/>
              </a:ext>
            </a:extLst>
          </p:cNvPr>
          <p:cNvSpPr txBox="1"/>
          <p:nvPr/>
        </p:nvSpPr>
        <p:spPr>
          <a:xfrm>
            <a:off x="412808" y="1184222"/>
            <a:ext cx="11584405" cy="5262979"/>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cs typeface="Arial" panose="020B0604020202020204" pitchFamily="34" charset="0"/>
              </a:rPr>
              <a:t>Emotional &amp; Social Security</a:t>
            </a:r>
          </a:p>
          <a:p>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Mentorship program helps maintain emotional balance during difficult times </a:t>
            </a:r>
          </a:p>
          <a:p>
            <a:r>
              <a:rPr lang="en-US" sz="2400" b="1" dirty="0">
                <a:solidFill>
                  <a:schemeClr val="bg1"/>
                </a:solidFill>
                <a:latin typeface="Arial" panose="020B0604020202020204" pitchFamily="34" charset="0"/>
                <a:cs typeface="Arial" panose="020B0604020202020204" pitchFamily="34" charset="0"/>
              </a:rPr>
              <a:t>    &amp; also helps overcome challenges in different stages &amp; phase of life.</a:t>
            </a:r>
          </a:p>
          <a:p>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As we build a community of like-minded people throughout the country it helps build a sense of social security.</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Because of values &amp; culture of our education system the women in the business feel socially secure. Also, parents are at mental peace that our children are learning the right values being a part of the system.</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1" dirty="0">
                <a:solidFill>
                  <a:schemeClr val="bg1"/>
                </a:solidFill>
                <a:latin typeface="Arial" panose="020B0604020202020204" pitchFamily="34" charset="0"/>
                <a:cs typeface="Arial" panose="020B0604020202020204" pitchFamily="34" charset="0"/>
              </a:rPr>
              <a:t>We are truly blessed to be a part of Vestige along with Winning team.</a:t>
            </a:r>
          </a:p>
          <a:p>
            <a:pPr marL="342900" indent="-342900">
              <a:buFont typeface="Arial" panose="020B0604020202020204" pitchFamily="34" charset="0"/>
              <a:buChar char="•"/>
            </a:pP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9592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TotalTime>
  <Words>528</Words>
  <Application>Microsoft Office PowerPoint</Application>
  <PresentationFormat>Widescreen</PresentationFormat>
  <Paragraphs>79</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Bahnschrift</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dc:creator>
  <cp:lastModifiedBy>Admin</cp:lastModifiedBy>
  <cp:revision>4</cp:revision>
  <dcterms:created xsi:type="dcterms:W3CDTF">2025-07-16T07:54:14Z</dcterms:created>
  <dcterms:modified xsi:type="dcterms:W3CDTF">2025-07-17T07:55:02Z</dcterms:modified>
</cp:coreProperties>
</file>